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 b="def" i="def"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 b="def" i="def"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 b="def" i="def"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3835400"/>
            <a:ext cx="11658600" cy="3886200"/>
          </a:xfrm>
          <a:prstGeom prst="rect">
            <a:avLst/>
          </a:prstGeom>
        </p:spPr>
        <p:txBody>
          <a:bodyPr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2070100"/>
            <a:ext cx="11658600" cy="17780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idx="1"/>
          </p:nvPr>
        </p:nvSpPr>
        <p:spPr>
          <a:xfrm>
            <a:off x="673100" y="1320800"/>
            <a:ext cx="11658600" cy="746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/>
          <p:nvPr>
            <p:ph type="pic" sz="quarter" idx="13"/>
          </p:nvPr>
        </p:nvSpPr>
        <p:spPr>
          <a:xfrm>
            <a:off x="6502400" y="4813300"/>
            <a:ext cx="5600700" cy="40513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5" name="Image"/>
          <p:cNvSpPr/>
          <p:nvPr>
            <p:ph type="pic" sz="quarter" idx="14"/>
          </p:nvPr>
        </p:nvSpPr>
        <p:spPr>
          <a:xfrm>
            <a:off x="6502400" y="1079500"/>
            <a:ext cx="5600700" cy="34290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Image"/>
          <p:cNvSpPr/>
          <p:nvPr>
            <p:ph type="pic" sz="half" idx="15"/>
          </p:nvPr>
        </p:nvSpPr>
        <p:spPr>
          <a:xfrm>
            <a:off x="897846" y="1079500"/>
            <a:ext cx="4978401" cy="77851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Image"/>
          <p:cNvSpPr/>
          <p:nvPr>
            <p:ph type="pic" sz="half" idx="13"/>
          </p:nvPr>
        </p:nvSpPr>
        <p:spPr>
          <a:xfrm>
            <a:off x="68072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5" name="Image"/>
          <p:cNvSpPr/>
          <p:nvPr>
            <p:ph type="pic" sz="half" idx="14"/>
          </p:nvPr>
        </p:nvSpPr>
        <p:spPr>
          <a:xfrm>
            <a:off x="8890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6335522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— Johnny Appleseed"/>
          <p:cNvSpPr txBox="1"/>
          <p:nvPr>
            <p:ph type="body" sz="quarter" idx="13"/>
          </p:nvPr>
        </p:nvSpPr>
        <p:spPr>
          <a:xfrm>
            <a:off x="673100" y="6483350"/>
            <a:ext cx="11658600" cy="5588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52" sz="2600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/>
            <a:r>
              <a:t>— Johnny Appleseed</a:t>
            </a:r>
          </a:p>
        </p:txBody>
      </p:sp>
      <p:sp>
        <p:nvSpPr>
          <p:cNvPr id="124" name="Type a quote here."/>
          <p:cNvSpPr txBox="1"/>
          <p:nvPr>
            <p:ph type="body" sz="quarter" idx="14"/>
          </p:nvPr>
        </p:nvSpPr>
        <p:spPr>
          <a:xfrm>
            <a:off x="673100" y="5317839"/>
            <a:ext cx="11658600" cy="105756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464" sz="5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 defTabSz="914400"/>
            <a:r>
              <a:t>Type a quote here.</a:t>
            </a:r>
          </a:p>
        </p:txBody>
      </p:sp>
      <p:sp>
        <p:nvSpPr>
          <p:cNvPr id="125" name="”"/>
          <p:cNvSpPr txBox="1"/>
          <p:nvPr>
            <p:ph type="body" sz="quarter" idx="15"/>
          </p:nvPr>
        </p:nvSpPr>
        <p:spPr>
          <a:xfrm>
            <a:off x="6113659" y="70612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26" name="“"/>
          <p:cNvSpPr txBox="1"/>
          <p:nvPr>
            <p:ph type="body" sz="quarter" idx="16"/>
          </p:nvPr>
        </p:nvSpPr>
        <p:spPr>
          <a:xfrm>
            <a:off x="6113659" y="25654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13"/>
          </p:nvPr>
        </p:nvSpPr>
        <p:spPr>
          <a:xfrm>
            <a:off x="-5645" y="0"/>
            <a:ext cx="13004801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533400" y="3479800"/>
            <a:ext cx="11938000" cy="57658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73100" y="1168400"/>
            <a:ext cx="11658600" cy="13335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148" sz="7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73100" y="508000"/>
            <a:ext cx="11658600" cy="6731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876300" y="2330450"/>
            <a:ext cx="11277600" cy="64770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Image"/>
          <p:cNvSpPr/>
          <p:nvPr>
            <p:ph type="pic" sz="half" idx="13"/>
          </p:nvPr>
        </p:nvSpPr>
        <p:spPr>
          <a:xfrm>
            <a:off x="6191619" y="1082886"/>
            <a:ext cx="5880101" cy="7747001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148" sz="74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donec quis nunc"/>
          <p:cNvSpPr txBox="1"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donec quis nunc"/>
          <p:cNvSpPr txBox="1"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/>
          <p:nvPr>
            <p:ph type="pic" sz="half" idx="13"/>
          </p:nvPr>
        </p:nvSpPr>
        <p:spPr>
          <a:xfrm>
            <a:off x="6172200" y="2324089"/>
            <a:ext cx="5943600" cy="6568573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6" name="donec quis nunc"/>
          <p:cNvSpPr txBox="1"/>
          <p:nvPr>
            <p:ph type="body" sz="quarter" idx="14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8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sz="half" idx="1"/>
          </p:nvPr>
        </p:nvSpPr>
        <p:spPr>
          <a:xfrm>
            <a:off x="673100" y="2603500"/>
            <a:ext cx="4775200" cy="60198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pc="48" sz="2400"/>
            </a:lvl1pPr>
            <a:lvl2pPr>
              <a:spcBef>
                <a:spcPts val="2800"/>
              </a:spcBef>
              <a:defRPr spc="48" sz="2400"/>
            </a:lvl2pPr>
            <a:lvl3pPr>
              <a:spcBef>
                <a:spcPts val="2800"/>
              </a:spcBef>
              <a:defRPr spc="48" sz="2400"/>
            </a:lvl3pPr>
            <a:lvl4pPr>
              <a:spcBef>
                <a:spcPts val="2800"/>
              </a:spcBef>
              <a:defRPr spc="48" sz="2400"/>
            </a:lvl4pPr>
            <a:lvl5pPr>
              <a:spcBef>
                <a:spcPts val="2800"/>
              </a:spcBef>
              <a:defRPr spc="48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38817" y="9234278"/>
            <a:ext cx="327168" cy="33760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cap="all" spc="28" sz="1400">
                <a:solidFill>
                  <a:srgbClr val="9A958E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3429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10287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7145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2057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24003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2743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9pPr>
    </p:titleStyle>
    <p:bodyStyle>
      <a:lvl1pPr marL="381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762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143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1524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1905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2286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2667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3048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3429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barbeerdrinker…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452627">
              <a:defRPr spc="205" sz="10296"/>
            </a:pPr>
            <a:r>
              <a:t>barbeerdrinker</a:t>
            </a:r>
          </a:p>
          <a:p>
            <a:pPr defTabSz="452627">
              <a:defRPr spc="205" sz="10296"/>
            </a:pPr>
            <a:r>
              <a:t>extended</a:t>
            </a:r>
          </a:p>
        </p:txBody>
      </p:sp>
      <p:sp>
        <p:nvSpPr>
          <p:cNvPr id="159" name="matthew handzy &amp; juan cruz present: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pc="128" sz="3200"/>
            </a:pPr>
            <a:r>
              <a:t>matthew handzy &amp; juan cruz present: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QUICK NOT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339470" defTabSz="452627">
              <a:defRPr spc="79" sz="3959"/>
            </a:pPr>
            <a:r>
              <a:t>QUICK NOTE</a:t>
            </a:r>
          </a:p>
        </p:txBody>
      </p:sp>
      <p:sp>
        <p:nvSpPr>
          <p:cNvPr id="162" name="this presentation is derived from the README.md / README.pdf files you will find in the root directory of our project. It is also located in /barbeerdrinker-app/www/README.* in the .md, .pdf, and .html formats (html format has &lt;head&gt; tag stripped for proper shiny app compatibility, may look strange in browser)…"/>
          <p:cNvSpPr txBox="1"/>
          <p:nvPr>
            <p:ph type="body" idx="1"/>
          </p:nvPr>
        </p:nvSpPr>
        <p:spPr>
          <a:xfrm>
            <a:off x="673100" y="1828800"/>
            <a:ext cx="11658600" cy="7332663"/>
          </a:xfrm>
          <a:prstGeom prst="rect">
            <a:avLst/>
          </a:prstGeom>
        </p:spPr>
        <p:txBody>
          <a:bodyPr/>
          <a:lstStyle/>
          <a:p>
            <a:pPr marL="358140" indent="-358140" defTabSz="429768">
              <a:spcBef>
                <a:spcPts val="3100"/>
              </a:spcBef>
              <a:defRPr spc="52" sz="2632"/>
            </a:pPr>
            <a:r>
              <a:t>this presentation is derived from the README.md / README.pdf files you will find in the root directory of our project. It is also located in /barbeerdrinker-app/www/README.* in the .md, .pdf, and .html formats (html format has &lt;head&gt; tag stripped for proper shiny app compatibility, may look strange in browser)</a:t>
            </a:r>
          </a:p>
          <a:p>
            <a:pPr marL="358140" indent="-358140" defTabSz="429768">
              <a:spcBef>
                <a:spcPts val="3100"/>
              </a:spcBef>
              <a:defRPr spc="52" sz="2632"/>
            </a:pPr>
            <a:r>
              <a:t>please view this presentation by reading the README file</a:t>
            </a:r>
          </a:p>
          <a:p>
            <a:pPr marL="358140" indent="-358140" defTabSz="429768">
              <a:spcBef>
                <a:spcPts val="3100"/>
              </a:spcBef>
              <a:defRPr spc="52" sz="2632"/>
            </a:pPr>
            <a:r>
              <a:t>this presentation is made up of screenshots from the README (no, that is not a joke)</a:t>
            </a:r>
          </a:p>
          <a:p>
            <a:pPr marL="358140" indent="-358140" defTabSz="429768">
              <a:spcBef>
                <a:spcPts val="3100"/>
              </a:spcBef>
              <a:defRPr spc="52" sz="2632"/>
            </a:pPr>
            <a:r>
              <a:t>please, please, please read the readme file instead of a presentation about our already presentable front-end ui application that we spent so much time on perfecting</a:t>
            </a:r>
          </a:p>
          <a:p>
            <a:pPr marL="358140" indent="-358140" defTabSz="429768">
              <a:spcBef>
                <a:spcPts val="3100"/>
              </a:spcBef>
              <a:defRPr spc="52" sz="2632"/>
            </a:pPr>
            <a:r>
              <a:t>please read the readme.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1.png" descr="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97100" y="419100"/>
            <a:ext cx="8610600" cy="89154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2.png" descr="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20539" y="1484011"/>
            <a:ext cx="10363722" cy="678557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3.png" descr="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5897" y="552679"/>
            <a:ext cx="7293006" cy="864824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4.png" descr="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90537" y="626220"/>
            <a:ext cx="7223726" cy="850116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Screen Shot 2018-11-18 at 11.29.41 PM.png" descr="Screen Shot 2018-11-18 at 11.29.4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6350" y="622300"/>
            <a:ext cx="7912100" cy="85090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creen Shot 2018-11-18 at 11.30.03 PM.png" descr="Screen Shot 2018-11-18 at 11.30.03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01173" y="377389"/>
            <a:ext cx="7602454" cy="899882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creen Shot 2018-11-18 at 11.30.08 PM.png" descr="Screen Shot 2018-11-18 at 11.30.0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63800" y="692150"/>
            <a:ext cx="8077200" cy="836930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